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0691495" cy="15119350"/>
  <p:notesSz cx="7099300" cy="10234295"/>
  <p:defaultTextStyle>
    <a:defPPr>
      <a:defRPr lang="it-IT"/>
    </a:defPPr>
    <a:lvl1pPr marL="0" algn="l" defTabSz="137223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6435" algn="l" defTabSz="137223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2235" algn="l" defTabSz="137223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8670" algn="l" defTabSz="137223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5105" algn="l" defTabSz="137223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31540" algn="l" defTabSz="137223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7340" algn="l" defTabSz="137223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3775" algn="l" defTabSz="137223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90210" algn="l" defTabSz="1372235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E1FE"/>
    <a:srgbClr val="B1DEFD"/>
    <a:srgbClr val="CCE8FE"/>
    <a:srgbClr val="BFE4FE"/>
    <a:srgbClr val="4582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3150" y="120"/>
      </p:cViewPr>
      <p:guideLst>
        <p:guide orient="horz" pos="476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5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5"/>
            </a:lvl1pPr>
            <a:lvl2pPr marL="534670" indent="0" algn="ctr">
              <a:buNone/>
              <a:defRPr sz="2340"/>
            </a:lvl2pPr>
            <a:lvl3pPr marL="1069340" indent="0" algn="ctr">
              <a:buNone/>
              <a:defRPr sz="2105"/>
            </a:lvl3pPr>
            <a:lvl4pPr marL="1604010" indent="0" algn="ctr">
              <a:buNone/>
              <a:defRPr sz="1870"/>
            </a:lvl4pPr>
            <a:lvl5pPr marL="2138680" indent="0" algn="ctr">
              <a:buNone/>
              <a:defRPr sz="1870"/>
            </a:lvl5pPr>
            <a:lvl6pPr marL="2672715" indent="0" algn="ctr">
              <a:buNone/>
              <a:defRPr sz="1870"/>
            </a:lvl6pPr>
            <a:lvl7pPr marL="3207385" indent="0" algn="ctr">
              <a:buNone/>
              <a:defRPr sz="1870"/>
            </a:lvl7pPr>
            <a:lvl8pPr marL="3742055" indent="0" algn="ctr">
              <a:buNone/>
              <a:defRPr sz="1870"/>
            </a:lvl8pPr>
            <a:lvl9pPr marL="4276725" indent="0" algn="ctr">
              <a:buNone/>
              <a:defRPr sz="187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5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5">
                <a:solidFill>
                  <a:schemeClr val="tx1"/>
                </a:solidFill>
              </a:defRPr>
            </a:lvl1pPr>
            <a:lvl2pPr marL="534670" indent="0">
              <a:buNone/>
              <a:defRPr sz="2340">
                <a:solidFill>
                  <a:schemeClr val="tx1">
                    <a:tint val="75000"/>
                  </a:schemeClr>
                </a:solidFill>
              </a:defRPr>
            </a:lvl2pPr>
            <a:lvl3pPr marL="106934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4010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4pPr>
            <a:lvl5pPr marL="2138680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5pPr>
            <a:lvl6pPr marL="267271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6pPr>
            <a:lvl7pPr marL="320738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7pPr>
            <a:lvl8pPr marL="374205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8pPr>
            <a:lvl9pPr marL="427672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5" b="1"/>
            </a:lvl1pPr>
            <a:lvl2pPr marL="534670" indent="0">
              <a:buNone/>
              <a:defRPr sz="2340" b="1"/>
            </a:lvl2pPr>
            <a:lvl3pPr marL="1069340" indent="0">
              <a:buNone/>
              <a:defRPr sz="2105" b="1"/>
            </a:lvl3pPr>
            <a:lvl4pPr marL="1604010" indent="0">
              <a:buNone/>
              <a:defRPr sz="1870" b="1"/>
            </a:lvl4pPr>
            <a:lvl5pPr marL="2138680" indent="0">
              <a:buNone/>
              <a:defRPr sz="1870" b="1"/>
            </a:lvl5pPr>
            <a:lvl6pPr marL="2672715" indent="0">
              <a:buNone/>
              <a:defRPr sz="1870" b="1"/>
            </a:lvl6pPr>
            <a:lvl7pPr marL="3207385" indent="0">
              <a:buNone/>
              <a:defRPr sz="1870" b="1"/>
            </a:lvl7pPr>
            <a:lvl8pPr marL="3742055" indent="0">
              <a:buNone/>
              <a:defRPr sz="1870" b="1"/>
            </a:lvl8pPr>
            <a:lvl9pPr marL="4276725" indent="0">
              <a:buNone/>
              <a:defRPr sz="1870" b="1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5" b="1"/>
            </a:lvl1pPr>
            <a:lvl2pPr marL="534670" indent="0">
              <a:buNone/>
              <a:defRPr sz="2340" b="1"/>
            </a:lvl2pPr>
            <a:lvl3pPr marL="1069340" indent="0">
              <a:buNone/>
              <a:defRPr sz="2105" b="1"/>
            </a:lvl3pPr>
            <a:lvl4pPr marL="1604010" indent="0">
              <a:buNone/>
              <a:defRPr sz="1870" b="1"/>
            </a:lvl4pPr>
            <a:lvl5pPr marL="2138680" indent="0">
              <a:buNone/>
              <a:defRPr sz="1870" b="1"/>
            </a:lvl5pPr>
            <a:lvl6pPr marL="2672715" indent="0">
              <a:buNone/>
              <a:defRPr sz="1870" b="1"/>
            </a:lvl6pPr>
            <a:lvl7pPr marL="3207385" indent="0">
              <a:buNone/>
              <a:defRPr sz="1870" b="1"/>
            </a:lvl7pPr>
            <a:lvl8pPr marL="3742055" indent="0">
              <a:buNone/>
              <a:defRPr sz="1870" b="1"/>
            </a:lvl8pPr>
            <a:lvl9pPr marL="4276725" indent="0">
              <a:buNone/>
              <a:defRPr sz="1870" b="1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0"/>
            </a:lvl1pPr>
            <a:lvl2pPr>
              <a:defRPr sz="3275"/>
            </a:lvl2pPr>
            <a:lvl3pPr>
              <a:defRPr sz="2805"/>
            </a:lvl3pPr>
            <a:lvl4pPr>
              <a:defRPr sz="2340"/>
            </a:lvl4pPr>
            <a:lvl5pPr>
              <a:defRPr sz="2340"/>
            </a:lvl5pPr>
            <a:lvl6pPr>
              <a:defRPr sz="2340"/>
            </a:lvl6pPr>
            <a:lvl7pPr>
              <a:defRPr sz="2340"/>
            </a:lvl7pPr>
            <a:lvl8pPr>
              <a:defRPr sz="2340"/>
            </a:lvl8pPr>
            <a:lvl9pPr>
              <a:defRPr sz="2340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0"/>
            </a:lvl1pPr>
            <a:lvl2pPr marL="534670" indent="0">
              <a:buNone/>
              <a:defRPr sz="1635"/>
            </a:lvl2pPr>
            <a:lvl3pPr marL="1069340" indent="0">
              <a:buNone/>
              <a:defRPr sz="1405"/>
            </a:lvl3pPr>
            <a:lvl4pPr marL="1604010" indent="0">
              <a:buNone/>
              <a:defRPr sz="1170"/>
            </a:lvl4pPr>
            <a:lvl5pPr marL="2138680" indent="0">
              <a:buNone/>
              <a:defRPr sz="1170"/>
            </a:lvl5pPr>
            <a:lvl6pPr marL="2672715" indent="0">
              <a:buNone/>
              <a:defRPr sz="1170"/>
            </a:lvl6pPr>
            <a:lvl7pPr marL="3207385" indent="0">
              <a:buNone/>
              <a:defRPr sz="1170"/>
            </a:lvl7pPr>
            <a:lvl8pPr marL="3742055" indent="0">
              <a:buNone/>
              <a:defRPr sz="1170"/>
            </a:lvl8pPr>
            <a:lvl9pPr marL="4276725" indent="0">
              <a:buNone/>
              <a:defRPr sz="1170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0"/>
            </a:lvl1pPr>
            <a:lvl2pPr marL="534670" indent="0">
              <a:buNone/>
              <a:defRPr sz="3275"/>
            </a:lvl2pPr>
            <a:lvl3pPr marL="1069340" indent="0">
              <a:buNone/>
              <a:defRPr sz="2805"/>
            </a:lvl3pPr>
            <a:lvl4pPr marL="1604010" indent="0">
              <a:buNone/>
              <a:defRPr sz="2340"/>
            </a:lvl4pPr>
            <a:lvl5pPr marL="2138680" indent="0">
              <a:buNone/>
              <a:defRPr sz="2340"/>
            </a:lvl5pPr>
            <a:lvl6pPr marL="2672715" indent="0">
              <a:buNone/>
              <a:defRPr sz="2340"/>
            </a:lvl6pPr>
            <a:lvl7pPr marL="3207385" indent="0">
              <a:buNone/>
              <a:defRPr sz="2340"/>
            </a:lvl7pPr>
            <a:lvl8pPr marL="3742055" indent="0">
              <a:buNone/>
              <a:defRPr sz="2340"/>
            </a:lvl8pPr>
            <a:lvl9pPr marL="4276725" indent="0">
              <a:buNone/>
              <a:defRPr sz="234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0"/>
            </a:lvl1pPr>
            <a:lvl2pPr marL="534670" indent="0">
              <a:buNone/>
              <a:defRPr sz="1635"/>
            </a:lvl2pPr>
            <a:lvl3pPr marL="1069340" indent="0">
              <a:buNone/>
              <a:defRPr sz="1405"/>
            </a:lvl3pPr>
            <a:lvl4pPr marL="1604010" indent="0">
              <a:buNone/>
              <a:defRPr sz="1170"/>
            </a:lvl4pPr>
            <a:lvl5pPr marL="2138680" indent="0">
              <a:buNone/>
              <a:defRPr sz="1170"/>
            </a:lvl5pPr>
            <a:lvl6pPr marL="2672715" indent="0">
              <a:buNone/>
              <a:defRPr sz="1170"/>
            </a:lvl6pPr>
            <a:lvl7pPr marL="3207385" indent="0">
              <a:buNone/>
              <a:defRPr sz="1170"/>
            </a:lvl7pPr>
            <a:lvl8pPr marL="3742055" indent="0">
              <a:buNone/>
              <a:defRPr sz="1170"/>
            </a:lvl8pPr>
            <a:lvl9pPr marL="4276725" indent="0">
              <a:buNone/>
              <a:defRPr sz="1170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535A1-9202-4D30-9D52-4283BB1B360F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D2050-A618-46F5-96D7-4A0208A99347}" type="slidenum">
              <a:rPr lang="it-IT" smtClean="0"/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69340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35" indent="-267335" algn="l" defTabSz="1069340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3275" kern="1200">
          <a:solidFill>
            <a:schemeClr val="tx1"/>
          </a:solidFill>
          <a:latin typeface="+mn-lt"/>
          <a:ea typeface="+mn-ea"/>
          <a:cs typeface="+mn-cs"/>
        </a:defRPr>
      </a:lvl1pPr>
      <a:lvl2pPr marL="802005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2pPr>
      <a:lvl3pPr marL="1336675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40" kern="1200">
          <a:solidFill>
            <a:schemeClr val="tx1"/>
          </a:solidFill>
          <a:latin typeface="+mn-lt"/>
          <a:ea typeface="+mn-ea"/>
          <a:cs typeface="+mn-cs"/>
        </a:defRPr>
      </a:lvl3pPr>
      <a:lvl4pPr marL="1871345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6015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050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720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390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060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34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70" algn="l" defTabSz="106934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340" algn="l" defTabSz="106934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4010" algn="l" defTabSz="106934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680" algn="l" defTabSz="106934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2715" algn="l" defTabSz="106934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385" algn="l" defTabSz="106934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055" algn="l" defTabSz="106934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725" algn="l" defTabSz="106934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E1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3048000" y="4845033"/>
            <a:ext cx="7391400" cy="4235867"/>
          </a:xfrm>
          <a:prstGeom prst="round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22"/>
          <a:stretch>
            <a:fillRect/>
          </a:stretch>
        </p:blipFill>
        <p:spPr>
          <a:xfrm>
            <a:off x="0" y="11010511"/>
            <a:ext cx="10691813" cy="6202337"/>
          </a:xfrm>
          <a:prstGeom prst="rect">
            <a:avLst/>
          </a:prstGeom>
        </p:spPr>
      </p:pic>
      <p:grpSp>
        <p:nvGrpSpPr>
          <p:cNvPr id="11" name="Gruppo 10"/>
          <p:cNvGrpSpPr/>
          <p:nvPr/>
        </p:nvGrpSpPr>
        <p:grpSpPr>
          <a:xfrm>
            <a:off x="-31561" y="0"/>
            <a:ext cx="2637923" cy="12146787"/>
            <a:chOff x="-1" y="-91832"/>
            <a:chExt cx="1769807" cy="6284056"/>
          </a:xfrm>
          <a:solidFill>
            <a:srgbClr val="FFFF00">
              <a:alpha val="50000"/>
            </a:srgbClr>
          </a:solidFill>
        </p:grpSpPr>
        <p:sp>
          <p:nvSpPr>
            <p:cNvPr id="7" name="Documento 6"/>
            <p:cNvSpPr/>
            <p:nvPr/>
          </p:nvSpPr>
          <p:spPr>
            <a:xfrm flipH="1">
              <a:off x="-1" y="4694165"/>
              <a:ext cx="1769806" cy="1498059"/>
            </a:xfrm>
            <a:prstGeom prst="flowChartDocumen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Rettangolo 8"/>
            <p:cNvSpPr/>
            <p:nvPr/>
          </p:nvSpPr>
          <p:spPr>
            <a:xfrm>
              <a:off x="-1" y="-91832"/>
              <a:ext cx="1769807" cy="478600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</p:grp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13" y="-243152"/>
            <a:ext cx="2633318" cy="26333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Rettangolo 9"/>
          <p:cNvSpPr/>
          <p:nvPr/>
        </p:nvSpPr>
        <p:spPr>
          <a:xfrm>
            <a:off x="445599" y="10869141"/>
            <a:ext cx="178818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500" b="1" dirty="0">
                <a:ln w="0"/>
              </a:rPr>
              <a:t>www.anteritalia.org</a:t>
            </a:r>
            <a:endParaRPr lang="it-IT" sz="1500" b="1" dirty="0">
              <a:ln w="0"/>
            </a:endParaRPr>
          </a:p>
          <a:p>
            <a:pPr algn="ctr"/>
            <a:r>
              <a:rPr lang="it-IT" sz="1500" b="1" dirty="0">
                <a:ln w="0"/>
              </a:rPr>
              <a:t>0574 34805</a:t>
            </a:r>
            <a:endParaRPr lang="it-IT" sz="1500" b="1" dirty="0">
              <a:ln w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3705092" y="3291483"/>
            <a:ext cx="5962915" cy="5081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cs typeface="Arial" panose="020B0604020202020204" pitchFamily="34" charset="0"/>
              </a:rPr>
              <a:t>E’ lieta di presentare il progetto educativo</a:t>
            </a:r>
            <a:endParaRPr lang="it-IT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4915872" y="4846882"/>
            <a:ext cx="354135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3000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cs typeface="Arial" panose="020B0604020202020204" pitchFamily="34" charset="0"/>
              </a:rPr>
              <a:t>«Il Sole in Classe»</a:t>
            </a:r>
            <a:endParaRPr lang="it-IT" sz="3000" b="1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algn="ctr"/>
            <a:endParaRPr lang="it-IT" sz="3000" b="1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2606361" y="2929679"/>
            <a:ext cx="7165968" cy="1180057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Rettangolo 27"/>
          <p:cNvSpPr/>
          <p:nvPr/>
        </p:nvSpPr>
        <p:spPr>
          <a:xfrm>
            <a:off x="2887345" y="5207000"/>
            <a:ext cx="7696835" cy="425767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indent="0" algn="ctr">
              <a:buFont typeface="Wingdings" panose="05000000000000000000" pitchFamily="2" charset="2"/>
              <a:buNone/>
            </a:pPr>
            <a:r>
              <a:rPr lang="it-IT" sz="3500" b="1" kern="50" dirty="0">
                <a:latin typeface="+mj-lt"/>
                <a:ea typeface="Andale Sans UI"/>
              </a:rPr>
              <a:t>DAL 20 AL 24 NOVEMBRE 2023</a:t>
            </a:r>
            <a:endParaRPr lang="it-IT" sz="3500" b="1" kern="50" dirty="0">
              <a:latin typeface="+mj-lt"/>
              <a:ea typeface="Andale Sans UI"/>
            </a:endParaRPr>
          </a:p>
          <a:p>
            <a:pPr algn="ctr"/>
            <a:r>
              <a:rPr lang="it-IT" sz="3200" b="1" dirty="0"/>
              <a:t> I.C. E.DE FILIPPO</a:t>
            </a:r>
            <a:endParaRPr lang="it-IT" sz="3200" b="1" dirty="0"/>
          </a:p>
          <a:p>
            <a:pPr algn="ctr"/>
            <a:r>
              <a:rPr lang="it-IT" sz="3200" b="1" dirty="0"/>
              <a:t>SANT’EGIDIO DEL MONTE ALBINO</a:t>
            </a:r>
            <a:endParaRPr lang="it-IT" sz="3200" b="1" dirty="0"/>
          </a:p>
          <a:p>
            <a:pPr algn="ctr"/>
            <a:r>
              <a:rPr lang="it-IT" sz="3200" dirty="0"/>
              <a:t>PLESSI CAPOLUOGO-SAN LORENZO</a:t>
            </a:r>
            <a:endParaRPr lang="it-IT" sz="3200" dirty="0"/>
          </a:p>
          <a:p>
            <a:pPr algn="ctr"/>
            <a:r>
              <a:rPr lang="it-IT" sz="3200" dirty="0"/>
              <a:t>CORBARA-ORTA LORETO</a:t>
            </a:r>
            <a:endParaRPr lang="it-IT" sz="3200" dirty="0"/>
          </a:p>
          <a:p>
            <a:pPr algn="ctr"/>
            <a:r>
              <a:rPr lang="it-IT" sz="2500" dirty="0"/>
              <a:t>CON LA PARTECIPAZIONE DELLE CLASSI</a:t>
            </a:r>
            <a:r>
              <a:rPr lang="it-IT" sz="3200" dirty="0"/>
              <a:t> </a:t>
            </a:r>
            <a:endParaRPr lang="it-IT" sz="3200" dirty="0"/>
          </a:p>
          <a:p>
            <a:pPr algn="ctr"/>
            <a:r>
              <a:rPr lang="it-IT" sz="2500" dirty="0"/>
              <a:t>III-IV-V PRIMARIA e I-II-III SECONDARIA I° GRADO</a:t>
            </a:r>
            <a:endParaRPr lang="it-IT" sz="2500" dirty="0"/>
          </a:p>
          <a:p>
            <a:pPr algn="ctr"/>
            <a:r>
              <a:rPr lang="it-IT" sz="3200" dirty="0"/>
              <a:t> D.S. DOTT ANGELO DE MAIO</a:t>
            </a:r>
            <a:endParaRPr lang="it-IT" sz="3000" b="1" kern="50" dirty="0">
              <a:latin typeface="+mj-lt"/>
              <a:ea typeface="Andale Sans UI"/>
            </a:endParaRPr>
          </a:p>
        </p:txBody>
      </p:sp>
      <p:sp>
        <p:nvSpPr>
          <p:cNvPr id="32" name="Documento 31"/>
          <p:cNvSpPr/>
          <p:nvPr/>
        </p:nvSpPr>
        <p:spPr>
          <a:xfrm rot="5400000" flipH="1" flipV="1">
            <a:off x="9600393" y="3101418"/>
            <a:ext cx="1180254" cy="836382"/>
          </a:xfrm>
          <a:prstGeom prst="flowChartDocumen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Rettangolo 32"/>
          <p:cNvSpPr/>
          <p:nvPr/>
        </p:nvSpPr>
        <p:spPr>
          <a:xfrm>
            <a:off x="47689" y="2314566"/>
            <a:ext cx="2606362" cy="75897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174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Il progetto </a:t>
            </a:r>
            <a:endParaRPr lang="it-IT" sz="174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it-IT" sz="174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“Il Sole in Classe” </a:t>
            </a:r>
            <a:endParaRPr lang="it-IT" sz="174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it-IT" sz="174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 rivolge principalmente agli studenti delle scuole elementari e scuole medie. </a:t>
            </a:r>
            <a:endParaRPr lang="it-IT" sz="174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it-IT" sz="174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ANTER</a:t>
            </a:r>
            <a:r>
              <a:rPr lang="it-IT" sz="174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ha scelto i più piccoli perché rappresentano le generazioni future, i semi da cui nasceranno gli alberi e le piante del domani. </a:t>
            </a:r>
            <a:endParaRPr lang="it-IT" sz="174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it-IT" sz="174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questa ottica è stato creato un percorso ludico-didattico basato sul gioco e sulla semplicità dei contenuti formativi.</a:t>
            </a:r>
            <a:endParaRPr lang="it-IT" sz="174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it-IT" sz="174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È richiesta un’attiva partecipazione delle classi e degli insegnanti, con attività di gruppo diretta a </a:t>
            </a:r>
            <a:endParaRPr lang="it-IT" sz="174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it-IT" sz="174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promuovere il confronto, la cooperazione e la capacità di sviluppare idee e progetti per salvaguardare il nostro habitat.</a:t>
            </a:r>
            <a:endParaRPr lang="it-IT" sz="174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5187" y="9701215"/>
            <a:ext cx="3405187" cy="1807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sellaDiTesto 7"/>
          <p:cNvSpPr txBox="1"/>
          <p:nvPr/>
        </p:nvSpPr>
        <p:spPr>
          <a:xfrm>
            <a:off x="3014980" y="9675495"/>
            <a:ext cx="3263265" cy="199961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it-IT" dirty="0"/>
              <a:t>Con la partecipazione </a:t>
            </a:r>
            <a:endParaRPr lang="it-IT" dirty="0"/>
          </a:p>
          <a:p>
            <a:r>
              <a:rPr lang="it-IT" dirty="0"/>
              <a:t>   Dell’Ambasciatore </a:t>
            </a:r>
            <a:endParaRPr lang="it-IT" dirty="0"/>
          </a:p>
          <a:p>
            <a:r>
              <a:rPr lang="it-IT" dirty="0"/>
              <a:t>              ANTER </a:t>
            </a:r>
            <a:endParaRPr lang="it-IT" dirty="0"/>
          </a:p>
          <a:p>
            <a:r>
              <a:rPr lang="it-IT" dirty="0"/>
              <a:t>FRANCESCA LIGUORI</a:t>
            </a:r>
            <a:endParaRPr lang="it-IT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3915" y="9675813"/>
            <a:ext cx="3586524" cy="181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asellaDiTesto 24"/>
          <p:cNvSpPr txBox="1"/>
          <p:nvPr/>
        </p:nvSpPr>
        <p:spPr>
          <a:xfrm>
            <a:off x="6886575" y="9676130"/>
            <a:ext cx="2542540" cy="200723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it-IT" dirty="0"/>
              <a:t>Alla presenza</a:t>
            </a:r>
            <a:endParaRPr lang="it-IT" dirty="0"/>
          </a:p>
          <a:p>
            <a:r>
              <a:rPr lang="it-IT" dirty="0"/>
              <a:t>del DIRIGENTE</a:t>
            </a:r>
            <a:endParaRPr lang="it-IT" dirty="0"/>
          </a:p>
          <a:p>
            <a:r>
              <a:rPr lang="it-IT" dirty="0"/>
              <a:t>             e</a:t>
            </a:r>
            <a:endParaRPr lang="it-IT" dirty="0"/>
          </a:p>
          <a:p>
            <a:r>
              <a:rPr lang="it-IT" dirty="0"/>
              <a:t>degli Insegnanti  </a:t>
            </a:r>
            <a:endParaRPr lang="it-IT" dirty="0"/>
          </a:p>
          <a:p>
            <a:endParaRPr lang="it-IT" dirty="0"/>
          </a:p>
        </p:txBody>
      </p:sp>
      <p:pic>
        <p:nvPicPr>
          <p:cNvPr id="19" name="Immagin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441" y="10109291"/>
            <a:ext cx="1942858" cy="500533"/>
          </a:xfrm>
          <a:prstGeom prst="rect">
            <a:avLst/>
          </a:prstGeom>
        </p:spPr>
      </p:pic>
      <p:pic>
        <p:nvPicPr>
          <p:cNvPr id="22" name="Immagin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9493" y="472783"/>
            <a:ext cx="6681761" cy="172140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1048</Words>
  <Application>WPS Presentation</Application>
  <PresentationFormat>Personalizzato</PresentationFormat>
  <Paragraphs>36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Andale Sans UI</vt:lpstr>
      <vt:lpstr>Segoe Print</vt:lpstr>
      <vt:lpstr>Calibri</vt:lpstr>
      <vt:lpstr>Calibri Light</vt:lpstr>
      <vt:lpstr>Microsoft YaHei</vt:lpstr>
      <vt:lpstr>Arial Unicode MS</vt:lpstr>
      <vt:lpstr>Tema di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alessia stefanelli</dc:creator>
  <cp:lastModifiedBy>frali</cp:lastModifiedBy>
  <cp:revision>46</cp:revision>
  <dcterms:created xsi:type="dcterms:W3CDTF">2014-11-03T17:29:00Z</dcterms:created>
  <dcterms:modified xsi:type="dcterms:W3CDTF">2023-11-06T22:58:44Z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B46B2492FAE1463C964BDDA313202832_13</vt:lpwstr>
  </property>
  <property fmtid="{D5CDD505-2E9C-101B-9397-08002B2CF9AE}" pid="3" name="KSOProductBuildVer">
    <vt:lpwstr>1033-12.2.0.13266</vt:lpwstr>
  </property>
</Properties>
</file>